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69" r:id="rId5"/>
    <p:sldId id="275" r:id="rId6"/>
    <p:sldId id="276" r:id="rId7"/>
    <p:sldId id="259" r:id="rId8"/>
    <p:sldId id="277" r:id="rId9"/>
    <p:sldId id="278" r:id="rId10"/>
    <p:sldId id="260" r:id="rId11"/>
    <p:sldId id="279" r:id="rId12"/>
    <p:sldId id="262" r:id="rId13"/>
    <p:sldId id="280" r:id="rId14"/>
    <p:sldId id="268" r:id="rId15"/>
    <p:sldId id="267" r:id="rId16"/>
    <p:sldId id="270" r:id="rId17"/>
    <p:sldId id="283" r:id="rId18"/>
    <p:sldId id="285" r:id="rId19"/>
  </p:sldIdLst>
  <p:sldSz cx="10440988" cy="7380288"/>
  <p:notesSz cx="6858000" cy="9144000"/>
  <p:defaultTextStyle>
    <a:defPPr>
      <a:defRPr lang="ru-RU"/>
    </a:defPPr>
    <a:lvl1pPr marL="0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38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76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414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552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08" y="-96"/>
      </p:cViewPr>
      <p:guideLst>
        <p:guide orient="horz" pos="2325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292674"/>
            <a:ext cx="887484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182163"/>
            <a:ext cx="730869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6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9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95554"/>
            <a:ext cx="234922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95554"/>
            <a:ext cx="6873650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3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742519"/>
            <a:ext cx="8874840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128082"/>
            <a:ext cx="887484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8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52023"/>
            <a:ext cx="4613250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40508"/>
            <a:ext cx="4613250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52023"/>
            <a:ext cx="461506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40508"/>
            <a:ext cx="461506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1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4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3845"/>
            <a:ext cx="3435013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293846"/>
            <a:ext cx="5836802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44394"/>
            <a:ext cx="343501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166202"/>
            <a:ext cx="626459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59442"/>
            <a:ext cx="6264593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776101"/>
            <a:ext cx="626459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5554"/>
            <a:ext cx="9396889" cy="1230048"/>
          </a:xfrm>
          <a:prstGeom prst="rect">
            <a:avLst/>
          </a:prstGeom>
        </p:spPr>
        <p:txBody>
          <a:bodyPr vert="horz" lIns="101828" tIns="50914" rIns="101828" bIns="509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22068"/>
            <a:ext cx="9396889" cy="4870649"/>
          </a:xfrm>
          <a:prstGeom prst="rect">
            <a:avLst/>
          </a:prstGeom>
        </p:spPr>
        <p:txBody>
          <a:bodyPr vert="horz" lIns="101828" tIns="50914" rIns="101828" bIns="509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6840434"/>
            <a:ext cx="2436231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3069-2A72-45D3-94E8-C69592DF1BD6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6840434"/>
            <a:ext cx="3306313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6840434"/>
            <a:ext cx="2436231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319C-AD84-42FF-9239-6BF5A1853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27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53" indent="-381853" algn="l" defTabSz="101827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349" indent="-318211" algn="l" defTabSz="101827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845" indent="-254569" algn="l" defTabSz="10182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indent="-254569" algn="l" defTabSz="101827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121" indent="-254569" algn="l" defTabSz="101827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docviewer.yandex.ru/view/0/htmlimage?id=1spyy-e6bt9o53ntywhr4jmfcb0t0ne8nuudr936bcqxh437xvww9kuq063h85iauvq45j35k8vod6126zkwp0sl61dtzvomaynwbexgw&amp;width=794&amp;height=596&amp;name=bg-0.png&amp;dsid=430f8a449e0f26a553051333862816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449763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97632"/>
            <a:ext cx="205709" cy="59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828" tIns="50914" rIns="101828" bIns="5091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yandex-sans"/>
                <a:cs typeface="Arial" pitchFamily="34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yandex-sans"/>
                <a:cs typeface="Arial" pitchFamily="34" charset="0"/>
              </a:rPr>
            </a:b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igslide.ru/images/26/25934/831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2"/>
            <a:ext cx="10440988" cy="73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124700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81"/>
            <a:ext cx="10440988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igslide.ru/images/26/25934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" y="-1"/>
            <a:ext cx="10440988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24700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6" y="1"/>
            <a:ext cx="10516441" cy="74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125d/0003a854-2345bed1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66" y="0"/>
            <a:ext cx="10464753" cy="73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etstorage-nur.akamaized.net/images/pogudx6qdhv6ci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4" y="167686"/>
            <a:ext cx="10474733" cy="68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507178" y="2949120"/>
            <a:ext cx="5179964" cy="1333929"/>
          </a:xfrm>
          <a:prstGeom prst="rect">
            <a:avLst/>
          </a:prstGeom>
          <a:solidFill>
            <a:schemeClr val="bg1"/>
          </a:solidFill>
        </p:spPr>
        <p:txBody>
          <a:bodyPr wrap="square" lIns="101828" tIns="50914" rIns="101828" bIns="50914" rtlCol="0">
            <a:spAutoFit/>
          </a:bodyPr>
          <a:lstStyle/>
          <a:p>
            <a:pPr algn="ctr"/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1572" y="3083584"/>
            <a:ext cx="1044099" cy="98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30144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3.vectorstock.com/i/1000x1000/29/22/mixed-fruits-border-frame-vector-3412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" y="0"/>
            <a:ext cx="10562998" cy="81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2742" y="2461280"/>
            <a:ext cx="7317725" cy="918430"/>
          </a:xfrm>
          <a:prstGeom prst="rect">
            <a:avLst/>
          </a:prstGeom>
          <a:noFill/>
        </p:spPr>
        <p:txBody>
          <a:bodyPr wrap="square" lIns="101828" tIns="50914" rIns="101828" bIns="50914" rtlCol="0">
            <a:spAutoFit/>
          </a:bodyPr>
          <a:lstStyle/>
          <a:p>
            <a:r>
              <a:rPr lang="ru-RU" sz="53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9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zel-dere23.okis.ru/gallery/4/0/2/4025/83351/bukletzdorovoe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56" y="0"/>
            <a:ext cx="11099921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7fa/00004291-56cb1f9a/hello_html_m1fe585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34" y="30811"/>
            <a:ext cx="11017700" cy="71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28/27196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0" y="-23707"/>
            <a:ext cx="10440988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3136" y="6150107"/>
            <a:ext cx="5262185" cy="410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1828" tIns="50914" rIns="101828" bIns="50914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13136" y="656070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1443" y="6355406"/>
            <a:ext cx="3888432" cy="451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igslide.ru/images/26/25934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" y="-1"/>
            <a:ext cx="10440988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125d/0003a854-2345bed1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" y="0"/>
            <a:ext cx="10548064" cy="74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gslide.ru/images/28/27196/83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2"/>
            <a:ext cx="10440988" cy="73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lobuss24.ru/wp-content/uploads/slide/93608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06"/>
            <a:ext cx="10440988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igslide.ru/images/26/25934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440988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est1.dohodvsemm.ru/wp-content/uploads/2018/11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" y="3936"/>
            <a:ext cx="10440988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5biologiya.net/datas/biologija/Vitaminy-dlja-zdorovja/0007-007-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34" y="-13151"/>
            <a:ext cx="10647122" cy="73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</Words>
  <Application>Microsoft Office PowerPoint</Application>
  <PresentationFormat>Произвольный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15</cp:revision>
  <cp:lastPrinted>2019-04-04T18:11:04Z</cp:lastPrinted>
  <dcterms:created xsi:type="dcterms:W3CDTF">2019-03-30T09:33:42Z</dcterms:created>
  <dcterms:modified xsi:type="dcterms:W3CDTF">2019-04-04T18:15:42Z</dcterms:modified>
</cp:coreProperties>
</file>