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26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3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0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4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1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4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0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6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7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4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10C6-68D5-4628-BFE2-9E65A1326648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552A7-CD60-4638-B64B-79F17A0B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026" y="0"/>
            <a:ext cx="8553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latin typeface="Comic Sans MS" panose="030F0702030302020204" pitchFamily="66" charset="0"/>
              </a:rPr>
              <a:t>МУНИЦИПАЛЬНОЕ БЮДЖЕТНОЕ ДОШКОЛЬНОЕ ОБРАЗОВАТЕЛЬНОЕ УЧРЕЖДЕНИЕ «ДЕТСКИЙ САД </a:t>
            </a:r>
            <a:r>
              <a:rPr lang="en-US" sz="1200" b="1" i="1" dirty="0">
                <a:latin typeface="Comic Sans MS" panose="030F0702030302020204" pitchFamily="66" charset="0"/>
              </a:rPr>
              <a:t>N</a:t>
            </a:r>
            <a:r>
              <a:rPr lang="ru-RU" sz="1200" b="1" i="1" dirty="0">
                <a:latin typeface="Comic Sans MS" panose="030F0702030302020204" pitchFamily="66" charset="0"/>
              </a:rPr>
              <a:t> 3»</a:t>
            </a:r>
            <a:endParaRPr lang="ru-RU" sz="1200" i="1" dirty="0">
              <a:latin typeface="Comic Sans MS" panose="030F0702030302020204" pitchFamily="66" charset="0"/>
            </a:endParaRPr>
          </a:p>
          <a:p>
            <a:pPr algn="ctr"/>
            <a:r>
              <a:rPr lang="ru-RU" sz="1200" b="1" i="1" dirty="0">
                <a:latin typeface="Comic Sans MS" panose="030F0702030302020204" pitchFamily="66" charset="0"/>
              </a:rPr>
              <a:t>МБДОУДС </a:t>
            </a:r>
            <a:r>
              <a:rPr lang="en-US" sz="1200" b="1" i="1" dirty="0">
                <a:latin typeface="Comic Sans MS" panose="030F0702030302020204" pitchFamily="66" charset="0"/>
              </a:rPr>
              <a:t>N</a:t>
            </a:r>
            <a:r>
              <a:rPr lang="ru-RU" sz="1200" b="1" i="1" dirty="0">
                <a:latin typeface="Comic Sans MS" panose="030F0702030302020204" pitchFamily="66" charset="0"/>
              </a:rPr>
              <a:t> 3</a:t>
            </a:r>
            <a:endParaRPr lang="ru-RU" sz="1200" i="1" dirty="0">
              <a:latin typeface="Comic Sans MS" panose="030F0702030302020204" pitchFamily="66" charset="0"/>
            </a:endParaRPr>
          </a:p>
          <a:p>
            <a:pPr algn="ctr"/>
            <a:endParaRPr lang="ru-RU" sz="1200" i="1" dirty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7138" y="1735435"/>
            <a:ext cx="5291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5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Младшая группа</a:t>
            </a:r>
            <a:endParaRPr lang="ru-RU" sz="5400" b="1" dirty="0">
              <a:ln>
                <a:solidFill>
                  <a:srgbClr val="00B05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0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2447614"/>
            <a:ext cx="416604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Пришли родители за нами. 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спешим домой, к маме. 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прошѐл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мы не устали, 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друзьями весело играли!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68" y="3974504"/>
            <a:ext cx="4707200" cy="264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8" y="370471"/>
            <a:ext cx="3666612" cy="260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" y="3213507"/>
            <a:ext cx="4300640" cy="262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2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561608"/>
              </p:ext>
            </p:extLst>
          </p:nvPr>
        </p:nvGraphicFramePr>
        <p:xfrm>
          <a:off x="1060122" y="2150301"/>
          <a:ext cx="5941570" cy="3854054"/>
        </p:xfrm>
        <a:graphic>
          <a:graphicData uri="http://schemas.openxmlformats.org/drawingml/2006/table">
            <a:tbl>
              <a:tblPr/>
              <a:tblGrid>
                <a:gridCol w="436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540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детей, утренняя гимнастика, игры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завтраку, завтрак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по подгруппам с перерывами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к прогулке, прогулка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Возвращение с прогулки, игры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обеду, Обед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ко сну, чтение художественной литературы, дневной сон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Подъём, закаливающие процедуры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полднику, полдник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художественная деятельность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Игры, Уход домой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7.00 - 8.00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8.00 – 8.25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8.25 – 8.55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9.00 – 10.00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10.00 – 12.00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12.00 – 12.20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12.20  – 12.50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12.50 - 15.00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15.00 - 15.25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15.25 – 15.50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15.50 – 16.30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16.30 - 19.00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28"/>
          <p:cNvSpPr txBox="1">
            <a:spLocks/>
          </p:cNvSpPr>
          <p:nvPr/>
        </p:nvSpPr>
        <p:spPr>
          <a:xfrm>
            <a:off x="2459397" y="1481170"/>
            <a:ext cx="2860663" cy="6691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3300" i="1" dirty="0">
                <a:latin typeface="Comic Sans MS" panose="030F0702030302020204" pitchFamily="66" charset="0"/>
              </a:rPr>
              <a:t>РЕЖИМ ДНЯ</a:t>
            </a:r>
          </a:p>
        </p:txBody>
      </p:sp>
    </p:spTree>
    <p:extLst>
      <p:ext uri="{BB962C8B-B14F-4D97-AF65-F5344CB8AC3E}">
        <p14:creationId xmlns:p14="http://schemas.microsoft.com/office/powerpoint/2010/main" val="42438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28820" y="857250"/>
            <a:ext cx="6905128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latin typeface="Comic Sans MS" panose="030F0702030302020204" pitchFamily="66" charset="0"/>
              </a:rPr>
              <a:t>Сетка занятий на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2021- 2022 </a:t>
            </a:r>
            <a:r>
              <a:rPr lang="ru-RU" altLang="ru-RU" sz="2400" b="1" dirty="0">
                <a:latin typeface="Comic Sans MS" panose="030F0702030302020204" pitchFamily="66" charset="0"/>
              </a:rPr>
              <a:t>учебный год</a:t>
            </a:r>
            <a:endParaRPr lang="ru-RU" altLang="ru-RU" sz="2400" dirty="0">
              <a:latin typeface="Comic Sans MS" panose="030F0702030302020204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1133474"/>
            <a:ext cx="9144000" cy="5724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Понедельник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Вторник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Среда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Четверг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Пятница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8.00 Гимнастика</a:t>
            </a: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9.00-9.15  Рисование</a:t>
            </a: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9.25-9.40  Физкультура</a:t>
            </a: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8.00 Гимнастика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9.00-9.15   ФЭМП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9.25-9.40  Музыка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8.00 Гимнастика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9.00-9.15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9.25-9.40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8.00 Гимнастика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9.00-9.15  Лепка/ Аппликация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9.25-9.40  Музыка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8.00 Гимнастика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9.00-9.15  Ознакомление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 миром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9.25-9.40 Конструирование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10.10-10.35 Физкультура на улице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1\Desktop\портреты 10-15\1-DSC_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9" y="802808"/>
            <a:ext cx="1800000" cy="2680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202" y="39227"/>
            <a:ext cx="3741867" cy="6965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00" dirty="0">
                <a:latin typeface="Comic Sans MS" panose="030F0702030302020204" pitchFamily="66" charset="0"/>
              </a:rPr>
              <a:t>О нас заботятся:</a:t>
            </a:r>
          </a:p>
        </p:txBody>
      </p:sp>
      <p:pic>
        <p:nvPicPr>
          <p:cNvPr id="9" name="Picture 7" descr="C:\Users\1\Desktop\портреты 10-15\2-DSC_01081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33" y="3608664"/>
            <a:ext cx="1800000" cy="2679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1\Desktop\портреты 10-15\1-DSC_00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61" y="3609490"/>
            <a:ext cx="1800000" cy="2680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1\Desktop\портреты 10-15\1-DSC_01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35" y="802808"/>
            <a:ext cx="1800000" cy="267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3"/>
          <p:cNvSpPr txBox="1">
            <a:spLocks/>
          </p:cNvSpPr>
          <p:nvPr/>
        </p:nvSpPr>
        <p:spPr bwMode="auto">
          <a:xfrm>
            <a:off x="2929675" y="3240798"/>
            <a:ext cx="276256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по стирке белья: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Абдуллаева Наталья Владимировна</a:t>
            </a:r>
          </a:p>
        </p:txBody>
      </p:sp>
      <p:sp>
        <p:nvSpPr>
          <p:cNvPr id="14" name="Текст 3"/>
          <p:cNvSpPr txBox="1">
            <a:spLocks/>
          </p:cNvSpPr>
          <p:nvPr/>
        </p:nvSpPr>
        <p:spPr bwMode="auto">
          <a:xfrm>
            <a:off x="3197454" y="6003968"/>
            <a:ext cx="234065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Завхоз: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Рузлева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Николаевна </a:t>
            </a:r>
          </a:p>
        </p:txBody>
      </p:sp>
      <p:sp>
        <p:nvSpPr>
          <p:cNvPr id="15" name="Текст 3"/>
          <p:cNvSpPr txBox="1">
            <a:spLocks/>
          </p:cNvSpPr>
          <p:nvPr/>
        </p:nvSpPr>
        <p:spPr bwMode="auto">
          <a:xfrm>
            <a:off x="5891429" y="5807845"/>
            <a:ext cx="257249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Повар: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Федосеева Ирина Владимировна</a:t>
            </a:r>
          </a:p>
        </p:txBody>
      </p:sp>
      <p:pic>
        <p:nvPicPr>
          <p:cNvPr id="1028" name="Picture 4" descr="http://sasovo3.russia-sad.ru/upload/photo/26-02-19/26_14_41_23_XbCR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35" y="3360780"/>
            <a:ext cx="1905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3"/>
          <p:cNvSpPr txBox="1">
            <a:spLocks/>
          </p:cNvSpPr>
          <p:nvPr/>
        </p:nvSpPr>
        <p:spPr bwMode="auto">
          <a:xfrm>
            <a:off x="461615" y="3256859"/>
            <a:ext cx="232939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медсестра: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Черных Любовь Ивановна </a:t>
            </a: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537250" y="5982513"/>
            <a:ext cx="2637574" cy="42862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ФИЗО</a:t>
            </a:r>
          </a:p>
          <a:p>
            <a:pPr marL="0" indent="0" algn="ctr">
              <a:buNone/>
              <a:defRPr/>
            </a:pP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Капленкова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Викторовна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asovo3.russia-sad.ru/upload/photo/17-10-19/26_10_11_55_LFpu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29" y="802808"/>
            <a:ext cx="1880250" cy="286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5"/>
          <p:cNvSpPr txBox="1">
            <a:spLocks/>
          </p:cNvSpPr>
          <p:nvPr/>
        </p:nvSpPr>
        <p:spPr>
          <a:xfrm>
            <a:off x="5562134" y="3180865"/>
            <a:ext cx="2524850" cy="42862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Апакица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Ивановна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1736175" y="539799"/>
            <a:ext cx="6431627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i="1" dirty="0">
                <a:latin typeface="Comic Sans MS" panose="030F0702030302020204" pitchFamily="66" charset="0"/>
              </a:rPr>
              <a:t>Каждый день Вас встречают: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732654" y="1025595"/>
            <a:ext cx="2317742" cy="3452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743572" y="4434272"/>
            <a:ext cx="3103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Воспитатель</a:t>
            </a:r>
          </a:p>
          <a:p>
            <a:pPr algn="ctr"/>
            <a:r>
              <a:rPr lang="ru-RU" sz="2000" b="1" i="1" dirty="0" err="1" smtClean="0"/>
              <a:t>Русанова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Наталья Анатольевна</a:t>
            </a:r>
            <a:endParaRPr lang="ru-RU" sz="2000" b="1" i="1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3341691" y="5457134"/>
            <a:ext cx="3220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Помощник воспитателя                                 </a:t>
            </a:r>
            <a:r>
              <a:rPr lang="ru-RU" sz="2000" b="1" i="1" dirty="0" err="1" smtClean="0"/>
              <a:t>Червоткина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Татьяна Николаевна</a:t>
            </a:r>
            <a:endParaRPr lang="ru-RU" sz="20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19530" y="406116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Воспитатель</a:t>
            </a:r>
          </a:p>
          <a:p>
            <a:pPr algn="ctr"/>
            <a:r>
              <a:rPr lang="ru-RU" sz="2000" b="1" i="1" dirty="0" smtClean="0"/>
              <a:t>Алёхина </a:t>
            </a:r>
          </a:p>
          <a:p>
            <a:pPr algn="ctr"/>
            <a:r>
              <a:rPr lang="ru-RU" sz="2000" b="1" i="1" dirty="0" smtClean="0"/>
              <a:t>Вера Николаевна</a:t>
            </a:r>
            <a:endParaRPr lang="ru-RU" sz="2000" b="1" i="1" dirty="0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533104" y="2524776"/>
            <a:ext cx="2160014" cy="3217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2" descr="F:\портреты 10-15\1-DSC_0107.jpg"/>
          <p:cNvPicPr>
            <a:picLocks noChangeAspect="1" noChangeArrowheads="1"/>
          </p:cNvPicPr>
          <p:nvPr/>
        </p:nvPicPr>
        <p:blipFill>
          <a:blip r:embed="rId5" cstate="print"/>
          <a:srcRect r="3571" b="20859"/>
          <a:stretch>
            <a:fillRect/>
          </a:stretch>
        </p:blipFill>
        <p:spPr bwMode="auto">
          <a:xfrm>
            <a:off x="1177692" y="1354034"/>
            <a:ext cx="2556108" cy="3124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3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6151" y="576888"/>
            <a:ext cx="5216477" cy="99417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Comic Sans MS" panose="030F0702030302020204" pitchFamily="66" charset="0"/>
              </a:rPr>
              <a:t>В нашей группе солнышко светит  ярче всех,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Теплоты и радости хватит здесь на всех!!!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1" y="2143072"/>
            <a:ext cx="6659281" cy="346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0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2833" y="1228911"/>
            <a:ext cx="3173269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группа дружная –</a:t>
            </a:r>
            <a:endParaRPr lang="ru-R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Умная, послушная,</a:t>
            </a:r>
            <a:endParaRPr lang="ru-R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r>
              <a:rPr lang="ru-RU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распевальная</a:t>
            </a:r>
            <a:endParaRPr lang="ru-R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очень рисовальная.</a:t>
            </a:r>
            <a:endParaRPr lang="ru-R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сейчас всю группу нашу</a:t>
            </a:r>
            <a:endParaRPr lang="ru-R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 красками раскрашу,</a:t>
            </a:r>
            <a:endParaRPr lang="ru-R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весѐлый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 портрет</a:t>
            </a:r>
            <a:endParaRPr lang="ru-R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Улыбается сто лет!</a:t>
            </a:r>
            <a:endParaRPr lang="ru-R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9" y="3497865"/>
            <a:ext cx="3676272" cy="268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24" y="824400"/>
            <a:ext cx="3605362" cy="271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5" y="3874769"/>
            <a:ext cx="3573026" cy="200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69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7303" y="3317146"/>
            <a:ext cx="675651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мы делаем зарядку, Ложкой правильно едим,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Приучаемся к порядку! Детский сад необходим!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5" y="635000"/>
            <a:ext cx="4947089" cy="249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73" y="4091896"/>
            <a:ext cx="2907975" cy="218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0" y="4210748"/>
            <a:ext cx="2914007" cy="183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24" y="1032782"/>
            <a:ext cx="1652368" cy="239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10" y="3995580"/>
            <a:ext cx="3017298" cy="22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4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1668" y="842828"/>
            <a:ext cx="393418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Учим мы стихи и песни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нашей группе дошколят!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Места нет для нас чудесней!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любимый детский сад!</a:t>
            </a:r>
            <a:endParaRPr lang="ru-RU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03" y="965200"/>
            <a:ext cx="4065996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87" y="3543300"/>
            <a:ext cx="3838315" cy="255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99" y="4292600"/>
            <a:ext cx="3449877" cy="258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845337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3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297</Words>
  <Application>Microsoft Office PowerPoint</Application>
  <PresentationFormat>Экран (4:3)</PresentationFormat>
  <Paragraphs>108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нашей группе солнышко светит  ярче всех, Теплоты и радости хватит здесь на всех!!!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User</cp:lastModifiedBy>
  <cp:revision>23</cp:revision>
  <dcterms:created xsi:type="dcterms:W3CDTF">2016-11-12T14:27:23Z</dcterms:created>
  <dcterms:modified xsi:type="dcterms:W3CDTF">2022-01-12T11:03:44Z</dcterms:modified>
</cp:coreProperties>
</file>