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69" r:id="rId5"/>
    <p:sldId id="256" r:id="rId6"/>
    <p:sldId id="257" r:id="rId7"/>
    <p:sldId id="258" r:id="rId8"/>
    <p:sldId id="265" r:id="rId9"/>
    <p:sldId id="259" r:id="rId10"/>
    <p:sldId id="260" r:id="rId11"/>
    <p:sldId id="261" r:id="rId12"/>
    <p:sldId id="263" r:id="rId13"/>
    <p:sldId id="262" r:id="rId14"/>
    <p:sldId id="26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sovo3.russia-sad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" y="-166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764704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/>
                <a:ea typeface="Calibri"/>
              </a:rPr>
              <a:t>Муниципальное    бюджетное дошкольное </a:t>
            </a:r>
            <a:endParaRPr lang="ru-RU" sz="1600" dirty="0"/>
          </a:p>
          <a:p>
            <a:pPr algn="ctr"/>
            <a:r>
              <a:rPr lang="ru-RU" sz="1600" b="1" dirty="0">
                <a:latin typeface="Times New Roman"/>
                <a:ea typeface="Calibri"/>
              </a:rPr>
              <a:t> образовательное учреждение  «Детский сад </a:t>
            </a:r>
            <a:r>
              <a:rPr lang="en-US" sz="1600" b="1" dirty="0">
                <a:latin typeface="Times New Roman"/>
                <a:ea typeface="Calibri"/>
              </a:rPr>
              <a:t>N</a:t>
            </a:r>
            <a:r>
              <a:rPr lang="ru-RU" sz="1600" b="1" dirty="0">
                <a:latin typeface="Times New Roman"/>
                <a:ea typeface="Calibri"/>
              </a:rPr>
              <a:t> 3»</a:t>
            </a:r>
            <a:endParaRPr lang="ru-RU" sz="1600" dirty="0"/>
          </a:p>
          <a:p>
            <a:pPr algn="ctr"/>
            <a:r>
              <a:rPr lang="ru-RU" sz="1600" b="1" dirty="0">
                <a:latin typeface="Times New Roman"/>
                <a:ea typeface="Calibri"/>
              </a:rPr>
              <a:t>(МБДОУДС </a:t>
            </a:r>
            <a:r>
              <a:rPr lang="en-US" sz="1600" b="1" dirty="0">
                <a:latin typeface="Times New Roman"/>
                <a:ea typeface="Calibri"/>
              </a:rPr>
              <a:t>N</a:t>
            </a:r>
            <a:r>
              <a:rPr lang="ru-RU" sz="1600" b="1" dirty="0">
                <a:latin typeface="Times New Roman"/>
                <a:ea typeface="Calibri"/>
              </a:rPr>
              <a:t> 3)</a:t>
            </a:r>
            <a:endParaRPr lang="ru-RU" sz="1600" dirty="0"/>
          </a:p>
          <a:p>
            <a:pPr algn="ctr"/>
            <a:r>
              <a:rPr lang="ru-RU" sz="1600" dirty="0">
                <a:latin typeface="Times New Roman"/>
                <a:ea typeface="Calibri"/>
              </a:rPr>
              <a:t>т.8(49133)5-00-58, @mail:mbdoudsn3@bk.ru ; </a:t>
            </a:r>
            <a:r>
              <a:rPr lang="ru-RU" sz="16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http://sasovo3.russia-sad.ru/</a:t>
            </a:r>
            <a:endParaRPr lang="ru-RU" sz="1600" dirty="0"/>
          </a:p>
          <a:p>
            <a:pPr algn="ctr"/>
            <a:r>
              <a:rPr lang="ru-RU" sz="1600" dirty="0">
                <a:latin typeface="Times New Roman"/>
                <a:ea typeface="Calibri"/>
              </a:rPr>
              <a:t>ОКПО 41464852; ОГРН 1026201401160; ИНН/КПП  6232004260/ 623201001</a:t>
            </a:r>
            <a:endParaRPr lang="ru-RU" sz="1600" dirty="0"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348880"/>
            <a:ext cx="70567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/>
                <a:ea typeface="Calibri"/>
              </a:rPr>
              <a:t>Презентация  проекта</a:t>
            </a:r>
            <a:endParaRPr lang="ru-RU" sz="2000" dirty="0" smtClean="0"/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Calibri"/>
              </a:rPr>
              <a:t>«Мы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Calibri"/>
              </a:rPr>
              <a:t>память </a:t>
            </a:r>
            <a:endParaRPr lang="ru-RU" sz="54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/>
                <a:ea typeface="Calibri"/>
              </a:rPr>
              <a:t>бережно </a:t>
            </a:r>
            <a:r>
              <a:rPr lang="ru-RU" sz="5400" b="1" dirty="0">
                <a:solidFill>
                  <a:srgbClr val="FF0000"/>
                </a:solidFill>
                <a:latin typeface="Times New Roman"/>
                <a:ea typeface="Calibri"/>
              </a:rPr>
              <a:t>храним»</a:t>
            </a:r>
            <a:endParaRPr lang="ru-RU" sz="54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55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43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764704"/>
            <a:ext cx="57606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Поэтический вечер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«Помним и гордимся»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 descr="C:\Users\User\Desktop\фото\9 мая 2018г весна\P10309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t="11070" r="27575" b="15613"/>
          <a:stretch/>
        </p:blipFill>
        <p:spPr bwMode="auto">
          <a:xfrm rot="21192304">
            <a:off x="1529230" y="1947504"/>
            <a:ext cx="1800000" cy="226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\9 мая 2018г весна\P10400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15350" r="26969" b="25858"/>
          <a:stretch/>
        </p:blipFill>
        <p:spPr bwMode="auto">
          <a:xfrm rot="550978">
            <a:off x="6228184" y="3078685"/>
            <a:ext cx="1800000" cy="2054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фото\9 мая 2018г весна\P10400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2" t="17576" r="34848" b="23434"/>
          <a:stretch/>
        </p:blipFill>
        <p:spPr bwMode="auto">
          <a:xfrm>
            <a:off x="3815996" y="3682978"/>
            <a:ext cx="1440000" cy="2899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фото\9 мая 2018г весна\P10400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13131" r="2121"/>
          <a:stretch/>
        </p:blipFill>
        <p:spPr bwMode="auto">
          <a:xfrm>
            <a:off x="4265996" y="1841922"/>
            <a:ext cx="1980000" cy="165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User\Desktop\фото\день победы 2019\P102041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 t="41617" r="35040" b="8282"/>
          <a:stretch/>
        </p:blipFill>
        <p:spPr bwMode="auto">
          <a:xfrm rot="467457">
            <a:off x="1065936" y="4508320"/>
            <a:ext cx="1980000" cy="2100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08721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«Ветеран живет рядом»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День Победы\IMG_20191031_0922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5455" r="6095" b="3030"/>
          <a:stretch/>
        </p:blipFill>
        <p:spPr bwMode="auto">
          <a:xfrm>
            <a:off x="1619599" y="2109050"/>
            <a:ext cx="1440000" cy="1964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День Победы\IMG_20191031_0906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2002" r="5455"/>
          <a:stretch/>
        </p:blipFill>
        <p:spPr bwMode="auto">
          <a:xfrm>
            <a:off x="5940152" y="3978112"/>
            <a:ext cx="1800000" cy="117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День Победы\IMG_20191031_0906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15960" r="15303" b="5454"/>
          <a:stretch/>
        </p:blipFill>
        <p:spPr bwMode="auto">
          <a:xfrm>
            <a:off x="3672000" y="2284013"/>
            <a:ext cx="18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26_12_01_21_Elhu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37662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фото\день победы 2019\2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76" y="2198353"/>
            <a:ext cx="1800000" cy="135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243" y="332657"/>
            <a:ext cx="77741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«Вспомним всех поименно…»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фото\9 мая 2018г весна\P10400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 rot="21044375">
            <a:off x="6981317" y="3623154"/>
            <a:ext cx="1800000" cy="117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\день победы 2019\4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48">
            <a:off x="5364088" y="1532986"/>
            <a:ext cx="1800000" cy="1348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26_12_54_31_t3Zn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145">
            <a:off x="593471" y="2483564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26_13_33_30_MXKk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933">
            <a:off x="874244" y="4373583"/>
            <a:ext cx="2160000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User\Desktop\26_13_33_30_Xf8k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547">
            <a:off x="2628528" y="1532986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User\Desktop\26_13_33_30_kLZR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978">
            <a:off x="3208806" y="3140968"/>
            <a:ext cx="10668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26_13_33_31_hr9H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1349">
            <a:off x="4608003" y="3284984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User\Desktop\26_13_33_31_XEVz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894476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9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676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Смотр строя и песни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«Песни, с которыми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победили»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User\Desktop\фото\9 мая 2018г весна\P104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" t="8889" r="1211" b="6060"/>
          <a:stretch/>
        </p:blipFill>
        <p:spPr bwMode="auto">
          <a:xfrm>
            <a:off x="6084168" y="1795301"/>
            <a:ext cx="2160000" cy="1418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\день победы 2019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6"/>
          <a:stretch/>
        </p:blipFill>
        <p:spPr bwMode="auto">
          <a:xfrm>
            <a:off x="1331640" y="1821018"/>
            <a:ext cx="2160000" cy="1392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\день победы 2019\P10204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45836" r="17424"/>
          <a:stretch/>
        </p:blipFill>
        <p:spPr bwMode="auto">
          <a:xfrm>
            <a:off x="6228184" y="3429000"/>
            <a:ext cx="2299666" cy="11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фото\день победы 2019\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33548" r="22460" b="9109"/>
          <a:stretch/>
        </p:blipFill>
        <p:spPr bwMode="auto">
          <a:xfrm>
            <a:off x="3762607" y="4328234"/>
            <a:ext cx="2160000" cy="1419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User\Desktop\26_16_27_10_vVCv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918">
            <a:off x="991467" y="4455159"/>
            <a:ext cx="2160000" cy="170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User\Desktop\26_16_27_11_HfSV-1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b="18964"/>
          <a:stretch/>
        </p:blipFill>
        <p:spPr bwMode="auto">
          <a:xfrm>
            <a:off x="3762607" y="2204864"/>
            <a:ext cx="2160000" cy="15144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6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780928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«Этих дней не смолкнет слава»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er\Desktop\26_16_27_10_5V1s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6"/>
          <a:stretch/>
        </p:blipFill>
        <p:spPr bwMode="auto">
          <a:xfrm>
            <a:off x="1331640" y="1210871"/>
            <a:ext cx="2704950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26_16_27_11_89tH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3"/>
          <a:stretch/>
        </p:blipFill>
        <p:spPr bwMode="auto">
          <a:xfrm>
            <a:off x="5148064" y="1201743"/>
            <a:ext cx="2630126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26_13_32_22_MBv4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620" y="3212976"/>
            <a:ext cx="2640000" cy="19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1" y="260649"/>
            <a:ext cx="7989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«Летопись военных лет»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День Победы\IMG_20191101_114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9"/>
          <a:stretch/>
        </p:blipFill>
        <p:spPr bwMode="auto">
          <a:xfrm>
            <a:off x="3649672" y="2014975"/>
            <a:ext cx="2880000" cy="1973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День Победы\IMG_20191101_1142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25253" r="-221" b="855"/>
          <a:stretch/>
        </p:blipFill>
        <p:spPr bwMode="auto">
          <a:xfrm rot="21070373">
            <a:off x="7496752" y="370917"/>
            <a:ext cx="1804658" cy="2595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ень Победы\IMG_20191101_1140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11111" r="2879"/>
          <a:stretch/>
        </p:blipFill>
        <p:spPr bwMode="auto">
          <a:xfrm>
            <a:off x="6801543" y="3645024"/>
            <a:ext cx="1800000" cy="1298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ень Победы\IMG_20191101_1141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9381" r="8146" b="15960"/>
          <a:stretch/>
        </p:blipFill>
        <p:spPr bwMode="auto">
          <a:xfrm>
            <a:off x="3930429" y="4653136"/>
            <a:ext cx="2318486" cy="11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ень Победы\IMG_20191101_1141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6" t="40606" r="3182"/>
          <a:stretch/>
        </p:blipFill>
        <p:spPr bwMode="auto">
          <a:xfrm>
            <a:off x="899590" y="2014975"/>
            <a:ext cx="2113349" cy="118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ень Победы\IMG_20191101_1142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7880" r="-1212"/>
          <a:stretch/>
        </p:blipFill>
        <p:spPr bwMode="auto">
          <a:xfrm rot="477159">
            <a:off x="546069" y="4187280"/>
            <a:ext cx="3027379" cy="2140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548680"/>
            <a:ext cx="59766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ень Победы\IMG_20191101_1135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1" b="7070"/>
          <a:stretch/>
        </p:blipFill>
        <p:spPr bwMode="auto">
          <a:xfrm>
            <a:off x="1187624" y="1345883"/>
            <a:ext cx="2160000" cy="1132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День Победы\IMG_20191101_11354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20000" r="4242" b="11515"/>
          <a:stretch/>
        </p:blipFill>
        <p:spPr bwMode="auto">
          <a:xfrm>
            <a:off x="5652120" y="1494133"/>
            <a:ext cx="2160000" cy="1196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268760"/>
            <a:ext cx="20882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Победный </a:t>
            </a:r>
          </a:p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endParaRPr lang="ru-RU" sz="3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День Победы\IMG_20191101_113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3"/>
          <a:stretch/>
        </p:blipFill>
        <p:spPr bwMode="auto">
          <a:xfrm>
            <a:off x="1763688" y="2751913"/>
            <a:ext cx="2520000" cy="1611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2967335"/>
            <a:ext cx="49685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Победа 9 мая</a:t>
            </a:r>
            <a:endParaRPr lang="ru-RU" sz="3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User\Desktop\День Победы\IMG_20191101_1138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14733" b="16970"/>
          <a:stretch/>
        </p:blipFill>
        <p:spPr bwMode="auto">
          <a:xfrm>
            <a:off x="5652120" y="4149080"/>
            <a:ext cx="2520000" cy="1327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3688" y="4653136"/>
            <a:ext cx="2628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</a:t>
            </a:r>
            <a:endParaRPr lang="ru-RU" sz="3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:\Users\User\Desktop\День Победы\IMG_20191101_1139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8501" r="5758" b="10506"/>
          <a:stretch/>
        </p:blipFill>
        <p:spPr bwMode="auto">
          <a:xfrm rot="528196">
            <a:off x="488737" y="4332993"/>
            <a:ext cx="2520000" cy="1666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DCIM\105_PANA\P10502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6" b="26178"/>
          <a:stretch/>
        </p:blipFill>
        <p:spPr bwMode="auto">
          <a:xfrm>
            <a:off x="1331640" y="747065"/>
            <a:ext cx="2880000" cy="1201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DCIM\105_PANA\P105026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2" b="19792"/>
          <a:stretch/>
        </p:blipFill>
        <p:spPr bwMode="auto">
          <a:xfrm>
            <a:off x="3947445" y="3075039"/>
            <a:ext cx="2520000" cy="1215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DCIM\105_PANA\P105026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4" b="17005"/>
          <a:stretch/>
        </p:blipFill>
        <p:spPr bwMode="auto">
          <a:xfrm>
            <a:off x="6467445" y="3938420"/>
            <a:ext cx="2520000" cy="1709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DCIM\105_PANA\P105027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27987" r="29285" b="27955"/>
          <a:stretch/>
        </p:blipFill>
        <p:spPr bwMode="auto">
          <a:xfrm rot="465041">
            <a:off x="952324" y="4452161"/>
            <a:ext cx="2520000" cy="1830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DCIM\105_PANA\P105025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24266" r="15672" b="26568"/>
          <a:stretch/>
        </p:blipFill>
        <p:spPr bwMode="auto">
          <a:xfrm>
            <a:off x="1132324" y="2659267"/>
            <a:ext cx="2160000" cy="1505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DCIM\105_PANA\P105025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27988" r="16115" b="23515"/>
          <a:stretch/>
        </p:blipFill>
        <p:spPr bwMode="auto">
          <a:xfrm>
            <a:off x="5387445" y="836712"/>
            <a:ext cx="2160000" cy="14418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640" y="2278593"/>
            <a:ext cx="56167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ДОУ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DCIM\105_PANA\P105025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36" y="4504194"/>
            <a:ext cx="1800000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36712"/>
            <a:ext cx="705678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1425" y="1354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5" y="2967335"/>
            <a:ext cx="3633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999480"/>
            <a:ext cx="6336704" cy="3642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Цель</a:t>
            </a: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представлений о Великой Отечественной войне (воспитание патриотических чувств у детей дошкольного возраста) на основе уже имеющихся представлений о войне, сохранению преемственности поколений, формированию у дошкольников уважения к военной истории России, гражданских позиций, воспитанию патриотизма и чувства гордости за свою Родину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0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404664"/>
            <a:ext cx="6912768" cy="525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представление об истории ВОВ, используя различные виды деятельности;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Пробуждать интерес к прошлому нашего города, района, страны;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Познакомить с ходом военных действий во время Великой Отечественной войны, с городами - героями;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Показать мужество и героизм людей в ходе Великой Отечественной войны;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Развивать восприятие произведений литературы, живописи, музыки;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Учить выражать свои чувства, обогащать словарный запас;</a:t>
            </a:r>
            <a:endParaRPr lang="ru-RU" sz="16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Развивать чувство коллективизма;</a:t>
            </a:r>
            <a:endParaRPr lang="ru-RU" sz="1600" b="1" dirty="0">
              <a:ea typeface="Calibri"/>
              <a:cs typeface="Times New Roman"/>
            </a:endParaRPr>
          </a:p>
          <a:p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Воспитывать духовно-нравственные и патриотические чувства, гордость за свою страну, любовь и заботливое отношение к старшему поколению,  бережное отношение к семейным фотографиям и наградам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114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836713"/>
            <a:ext cx="59046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мероприятия 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26_11_10_21_bCRz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856" y="1749347"/>
            <a:ext cx="19050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26_12_12_47_2fmL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16832"/>
            <a:ext cx="2160000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26_07_30_37_UEaz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861047"/>
            <a:ext cx="2160000" cy="160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User\Desktop\26_09_38_25_yUEa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1556435"/>
            <a:ext cx="2160000" cy="1621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User\Desktop\26_09_38_26_Bjxx-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56" y="3770152"/>
            <a:ext cx="2160000" cy="2878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26_13_18_32_pD5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748" y="3875467"/>
            <a:ext cx="2160000" cy="16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2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772816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050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836712"/>
            <a:ext cx="8892480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Экскурсии в краеведческий музей 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«ПАМЯТЬ  НАШУ НЕ СТЕРЕТЬ  С  ГОДАМИ»</a:t>
            </a:r>
          </a:p>
          <a:p>
            <a:pPr algn="ctr">
              <a:spcAft>
                <a:spcPts val="1200"/>
              </a:spcAft>
            </a:pPr>
            <a:endParaRPr lang="ru-RU" sz="28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P105017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9"/>
          <a:stretch/>
        </p:blipFill>
        <p:spPr bwMode="auto">
          <a:xfrm rot="21068870">
            <a:off x="802810" y="2074688"/>
            <a:ext cx="2700000" cy="21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C:\Users\user\Desktop\P105012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/>
          <a:stretch/>
        </p:blipFill>
        <p:spPr bwMode="auto">
          <a:xfrm rot="605329">
            <a:off x="6061001" y="2156813"/>
            <a:ext cx="2879725" cy="25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Users\user\Desktop\P105014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5"/>
          <a:stretch/>
        </p:blipFill>
        <p:spPr bwMode="auto">
          <a:xfrm>
            <a:off x="3347864" y="4005064"/>
            <a:ext cx="2879725" cy="226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C:\Users\user\Desktop\P105017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908">
            <a:off x="822609" y="4465594"/>
            <a:ext cx="2188951" cy="171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8" name="Picture 2" descr="C:\Users\User\Desktop\26_15_58_51_mNmB-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931" r="22191"/>
          <a:stretch/>
        </p:blipFill>
        <p:spPr bwMode="auto">
          <a:xfrm>
            <a:off x="4430543" y="1924625"/>
            <a:ext cx="1263675" cy="1415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3" y="-24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92696"/>
            <a:ext cx="64087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Альбом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«Города-герои»</a:t>
            </a:r>
            <a:endParaRPr lang="ru-RU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День Победы\IMG_20191031_0821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3232"/>
          <a:stretch/>
        </p:blipFill>
        <p:spPr bwMode="auto">
          <a:xfrm>
            <a:off x="3119277" y="2189104"/>
            <a:ext cx="2880000" cy="168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День Победы\IMG_20191031_1026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r="5152" b="1414"/>
          <a:stretch/>
        </p:blipFill>
        <p:spPr bwMode="auto">
          <a:xfrm>
            <a:off x="705757" y="1893025"/>
            <a:ext cx="2160000" cy="1511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День Победы\IMG_20191031_1026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6465" r="9393"/>
          <a:stretch/>
        </p:blipFill>
        <p:spPr bwMode="auto">
          <a:xfrm>
            <a:off x="6300192" y="1484784"/>
            <a:ext cx="2160000" cy="17453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День Победы\IMG_20191031_10263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t="6869" r="3182" b="2425"/>
          <a:stretch/>
        </p:blipFill>
        <p:spPr bwMode="auto">
          <a:xfrm rot="21016295">
            <a:off x="6300192" y="3573015"/>
            <a:ext cx="2160000" cy="1611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День Победы\IMG_20191031_10260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7273" r="4848" b="5858"/>
          <a:stretch/>
        </p:blipFill>
        <p:spPr bwMode="auto">
          <a:xfrm>
            <a:off x="3479277" y="4244277"/>
            <a:ext cx="2160000" cy="156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День Победы\IMG_20191031_10253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6263" r="2273" b="3231"/>
          <a:stretch/>
        </p:blipFill>
        <p:spPr bwMode="auto">
          <a:xfrm rot="594901">
            <a:off x="841468" y="4418622"/>
            <a:ext cx="2160000" cy="1555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908720"/>
            <a:ext cx="53285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«Герой в моей семье»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День Победы\IMG_20191031_0911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5253" b="14343"/>
          <a:stretch/>
        </p:blipFill>
        <p:spPr bwMode="auto">
          <a:xfrm>
            <a:off x="3816016" y="2034275"/>
            <a:ext cx="1800000" cy="1949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День Победы\IMG_20191031_0908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2020" r="3334" b="4647"/>
          <a:stretch/>
        </p:blipFill>
        <p:spPr bwMode="auto">
          <a:xfrm rot="21015268">
            <a:off x="915286" y="2086762"/>
            <a:ext cx="2160000" cy="16305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нь Победы\IMG_20191031_0908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5859" r="6363" b="3232"/>
          <a:stretch/>
        </p:blipFill>
        <p:spPr bwMode="auto">
          <a:xfrm rot="372324">
            <a:off x="6084168" y="1985937"/>
            <a:ext cx="1800000" cy="1382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ень Победы\IMG_20191031_09091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9293" r="5303" b="15959"/>
          <a:stretch/>
        </p:blipFill>
        <p:spPr bwMode="auto">
          <a:xfrm rot="21234252">
            <a:off x="6081906" y="4094340"/>
            <a:ext cx="2160000" cy="13522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33" y="4365104"/>
            <a:ext cx="2160000" cy="1548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0" name="Picture 8" descr="C:\Users\User\Desktop\День Победы\IMG_20191031_08484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" r="2683" b="6610"/>
          <a:stretch/>
        </p:blipFill>
        <p:spPr bwMode="auto">
          <a:xfrm rot="563476">
            <a:off x="536621" y="4341707"/>
            <a:ext cx="2520000" cy="1936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0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801347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«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36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Сасовцы</a:t>
            </a:r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День Победы\IMG_20191031_0838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3637" r="2053"/>
          <a:stretch/>
        </p:blipFill>
        <p:spPr bwMode="auto">
          <a:xfrm>
            <a:off x="3970304" y="1594912"/>
            <a:ext cx="1440000" cy="2056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День Победы\IMG_20191031_0840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12728" r="4887" b="8687"/>
          <a:stretch/>
        </p:blipFill>
        <p:spPr bwMode="auto">
          <a:xfrm>
            <a:off x="1475656" y="1516163"/>
            <a:ext cx="2160000" cy="15201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День Победы\IMG_20191031_08395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4142" r="3485" b="8282"/>
          <a:stretch/>
        </p:blipFill>
        <p:spPr bwMode="auto">
          <a:xfrm>
            <a:off x="5796136" y="1594912"/>
            <a:ext cx="2160000" cy="1465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День Победы\IMG_20191031_0839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9292" r="2272" b="8485"/>
          <a:stretch/>
        </p:blipFill>
        <p:spPr bwMode="auto">
          <a:xfrm rot="816863">
            <a:off x="6676307" y="3517870"/>
            <a:ext cx="2160000" cy="15183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День Победы\IMG_20191031_08392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11151" r="2727" b="4444"/>
          <a:stretch/>
        </p:blipFill>
        <p:spPr bwMode="auto">
          <a:xfrm rot="21164775">
            <a:off x="1133706" y="4185038"/>
            <a:ext cx="2160000" cy="1564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День Победы\IMG_20191031_08390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6" t="11149" r="3536" b="11314"/>
          <a:stretch/>
        </p:blipFill>
        <p:spPr bwMode="auto">
          <a:xfrm>
            <a:off x="3865320" y="4104266"/>
            <a:ext cx="2160000" cy="15361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" y="4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836712"/>
            <a:ext cx="653120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«Этих дней не смолкнет слава»</a:t>
            </a:r>
            <a:endParaRPr lang="ru-RU" sz="3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User\Desktop\День Победы\IMG_20191031_092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8080" b="7880"/>
          <a:stretch/>
        </p:blipFill>
        <p:spPr bwMode="auto">
          <a:xfrm>
            <a:off x="7092280" y="2564904"/>
            <a:ext cx="2160000" cy="144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День Победы\IMG_20191031_0920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8888" r="1212" b="4242"/>
          <a:stretch/>
        </p:blipFill>
        <p:spPr bwMode="auto">
          <a:xfrm>
            <a:off x="4788024" y="1951119"/>
            <a:ext cx="2160000" cy="1490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День Победы\IMG_20191031_0920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4445" r="1515" b="2424"/>
          <a:stretch/>
        </p:blipFill>
        <p:spPr bwMode="auto">
          <a:xfrm>
            <a:off x="323528" y="1951119"/>
            <a:ext cx="2160000" cy="16486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День Победы\IMG_20191031_09204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r="5842" b="2424"/>
          <a:stretch/>
        </p:blipFill>
        <p:spPr bwMode="auto">
          <a:xfrm>
            <a:off x="2689232" y="2246613"/>
            <a:ext cx="1800000" cy="258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ser\Desktop\День Победы\IMG_20191031_09205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8484" r="5454" b="8759"/>
          <a:stretch/>
        </p:blipFill>
        <p:spPr bwMode="auto">
          <a:xfrm>
            <a:off x="3059832" y="4834501"/>
            <a:ext cx="2160000" cy="1482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User\Desktop\День Победы\IMG_20191031_0919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t="4390" r="2423" b="2424"/>
          <a:stretch/>
        </p:blipFill>
        <p:spPr bwMode="auto">
          <a:xfrm>
            <a:off x="5673279" y="4162354"/>
            <a:ext cx="2160000" cy="1612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285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2019-10-28T12:04:41Z</dcterms:created>
  <dcterms:modified xsi:type="dcterms:W3CDTF">2019-11-01T10:47:20Z</dcterms:modified>
</cp:coreProperties>
</file>